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F2D6-5739-4C42-AD58-0B0B38E9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E700B-DC07-4DAE-9AD8-D90C6EB4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0AF2F-7216-4C59-8316-9F571FE611BD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820DA-161A-464D-8117-31075B26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B6964-C812-4406-9FFC-B2A37302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21754-664F-46A2-9172-782E204CA6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99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23367-5320-4311-815E-1B91E33F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0D89A-9EAA-4487-9A7D-F7F5D2DDA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4998-0FD8-417E-9D0D-BFCA78810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0AF2F-7216-4C59-8316-9F571FE611BD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5FCB3-FE00-4345-A59D-87DEE43B9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FDE0A-A51C-4231-87EC-65E753574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21754-664F-46A2-9172-782E204CA6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2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513CC4-7867-4F74-85E9-FD37D564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58AC2-8EB2-46B9-9705-3B2C8AAD2E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1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646C5C-6F8C-441C-B4A1-B8FC185B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F4784-8865-4CE8-A42A-2D301CBD28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75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DE0D0E-0333-46E1-8FB5-553295CB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F1B36-F889-4BEB-9A78-A291B1631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426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63A3A3-94C2-4BD4-B616-E9A5F3E1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DC01-AA65-446E-9B08-A433FBCE45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24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D050BC-6494-4703-A353-A3407F1D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29B41-4D9F-41E2-A274-C6317C3DA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99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175EDE-153D-421E-80C6-70545D24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2D914-621D-4511-966A-9BAF453E8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95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B5A21F-DB26-4392-824E-39259706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08CEE-CAC1-4A69-92A8-950F1C2805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447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D4DE46-1F99-4BA7-BED1-4310E16C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D6D60-0CC2-4156-B552-7C064DEA1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11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5305F0-9FE4-4BAE-9F05-0E648EA5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F190-8E33-4182-B4AB-79947A8E8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6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84C4B6-0683-41D4-B9C1-C89E52EB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B117C-1D8E-436C-B982-16427A806F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78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B12C00-BD32-4855-A338-111D7DE6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08381-B882-4787-B9C4-B6DE81B06F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64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B32F29-8A74-42E3-90B3-9E38C88A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E5ED4-2E09-4706-A057-0B03F9342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0280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D74FDB-4601-4595-ABD1-76ED3A0A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AFFD4-A755-441E-AC02-A1210D022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741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027FD5-5295-47FB-9FDA-E37C05A2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0A7E6-E074-4637-8D50-B3A0B12D8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380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5172B1-0229-42A3-A54B-5F03B5EE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E026-526B-4BF1-8D2F-F54AFBDA3E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54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5CD22E-B83D-4C2B-98EE-4B849633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208AD-6297-4190-9D1E-3EB741773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1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3C2AE6-49A0-4BFC-B5D3-DFD75088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1777D-8EC9-48C2-B732-404470AD4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79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4FD09A-F5E6-42A1-B774-2DBE10FB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CAC4E-AF01-41AA-AB25-525495F68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0094EA-483A-4D9E-ACB9-6815C565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654CA-E35E-46B0-A23C-4030CC065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103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79F59C-4DFD-4A4D-AA6D-75C9E3D9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E79F2-FFFF-4E93-9152-E7721DEFA0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956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8FA60E-ADAD-441E-B424-64B6D163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272C0-26D6-4D26-91FE-D2ACA7A56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6786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0990CB-7E43-485C-BB15-27E427C8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0E479-1525-41D2-9143-ACA8E0D976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90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D84CD2-3BCF-4989-8E5D-056F30B8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F31FB-BB8E-4270-B1DD-278FDE9473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31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7AA5E5-74AE-4763-A244-A63C0387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8E277-C0A5-47F3-9386-E8CBBC1036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80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05C012-5E08-4606-96A7-5B89734C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25A71-510F-486A-A559-08A3FCDDED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88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5FB4C4-9B3B-4758-88AA-43005FF8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1B0DD-05F8-4725-B0F0-4F3CF3F39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15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0DB253-EDAD-4275-90AD-1F562736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B88FC-01B5-4D75-A287-21152A7DAB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02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54E81C-F977-4E79-8C31-4B995029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D5F69-E5ED-4AA0-B142-8D4CCE293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90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4E809F-DF44-432C-AAE2-AFF9B10F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6EDB-9808-4622-8235-3429D7516E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600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On-screen Show (4:3)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2019-07-20T12:18:26Z</dcterms:created>
  <dcterms:modified xsi:type="dcterms:W3CDTF">2019-07-20T12:18:26Z</dcterms:modified>
</cp:coreProperties>
</file>